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9019500" cy="39820850"/>
  <p:notesSz cx="6858000" cy="9144000"/>
  <p:defaultTextStyle>
    <a:defPPr>
      <a:defRPr lang="zh-TW"/>
    </a:defPPr>
    <a:lvl1pPr marL="0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1pPr>
    <a:lvl2pPr marL="1966829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2pPr>
    <a:lvl3pPr marL="3933657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3pPr>
    <a:lvl4pPr marL="5900486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4pPr>
    <a:lvl5pPr marL="7867315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5pPr>
    <a:lvl6pPr marL="9834143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6pPr>
    <a:lvl7pPr marL="11800972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7pPr>
    <a:lvl8pPr marL="13767801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8pPr>
    <a:lvl9pPr marL="15734629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4" d="100"/>
          <a:sy n="24" d="100"/>
        </p:scale>
        <p:origin x="-2526" y="-102"/>
      </p:cViewPr>
      <p:guideLst>
        <p:guide orient="horz" pos="12542"/>
        <p:guide pos="91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176463" y="12370276"/>
            <a:ext cx="24666575" cy="853567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352925" y="22565149"/>
            <a:ext cx="20313650" cy="1017643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966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9336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9004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8673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834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800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76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7346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2015/7/14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2015/7/14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21039137" y="1594683"/>
            <a:ext cx="6529388" cy="33976772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450975" y="1594683"/>
            <a:ext cx="19104504" cy="33976772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2015/7/14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2015/7/14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92341" y="25588586"/>
            <a:ext cx="24666575" cy="7908863"/>
          </a:xfrm>
        </p:spPr>
        <p:txBody>
          <a:bodyPr anchor="t"/>
          <a:lstStyle>
            <a:lvl1pPr algn="l">
              <a:defRPr sz="172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92341" y="16877778"/>
            <a:ext cx="24666575" cy="8710808"/>
          </a:xfrm>
        </p:spPr>
        <p:txBody>
          <a:bodyPr anchor="b"/>
          <a:lstStyle>
            <a:lvl1pPr marL="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1pPr>
            <a:lvl2pPr marL="1966829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2pPr>
            <a:lvl3pPr marL="3933657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3pPr>
            <a:lvl4pPr marL="5900486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4pPr>
            <a:lvl5pPr marL="7867315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5pPr>
            <a:lvl6pPr marL="9834143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6pPr>
            <a:lvl7pPr marL="11800972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7pPr>
            <a:lvl8pPr marL="13767801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8pPr>
            <a:lvl9pPr marL="15734629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2015/7/14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50975" y="9291535"/>
            <a:ext cx="12816946" cy="26279920"/>
          </a:xfrm>
        </p:spPr>
        <p:txBody>
          <a:bodyPr/>
          <a:lstStyle>
            <a:lvl1pPr>
              <a:defRPr sz="12000"/>
            </a:lvl1pPr>
            <a:lvl2pPr>
              <a:defRPr sz="103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4751579" y="9291535"/>
            <a:ext cx="12816946" cy="26279920"/>
          </a:xfrm>
        </p:spPr>
        <p:txBody>
          <a:bodyPr/>
          <a:lstStyle>
            <a:lvl1pPr>
              <a:defRPr sz="12000"/>
            </a:lvl1pPr>
            <a:lvl2pPr>
              <a:defRPr sz="103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2015/7/14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450975" y="8913605"/>
            <a:ext cx="12821986" cy="3714766"/>
          </a:xfrm>
        </p:spPr>
        <p:txBody>
          <a:bodyPr anchor="b"/>
          <a:lstStyle>
            <a:lvl1pPr marL="0" indent="0">
              <a:buNone/>
              <a:defRPr sz="10300" b="1"/>
            </a:lvl1pPr>
            <a:lvl2pPr marL="1966829" indent="0">
              <a:buNone/>
              <a:defRPr sz="8600" b="1"/>
            </a:lvl2pPr>
            <a:lvl3pPr marL="3933657" indent="0">
              <a:buNone/>
              <a:defRPr sz="7700" b="1"/>
            </a:lvl3pPr>
            <a:lvl4pPr marL="5900486" indent="0">
              <a:buNone/>
              <a:defRPr sz="6900" b="1"/>
            </a:lvl4pPr>
            <a:lvl5pPr marL="7867315" indent="0">
              <a:buNone/>
              <a:defRPr sz="6900" b="1"/>
            </a:lvl5pPr>
            <a:lvl6pPr marL="9834143" indent="0">
              <a:buNone/>
              <a:defRPr sz="6900" b="1"/>
            </a:lvl6pPr>
            <a:lvl7pPr marL="11800972" indent="0">
              <a:buNone/>
              <a:defRPr sz="6900" b="1"/>
            </a:lvl7pPr>
            <a:lvl8pPr marL="13767801" indent="0">
              <a:buNone/>
              <a:defRPr sz="6900" b="1"/>
            </a:lvl8pPr>
            <a:lvl9pPr marL="15734629" indent="0">
              <a:buNone/>
              <a:defRPr sz="69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450975" y="12628371"/>
            <a:ext cx="12821986" cy="22943081"/>
          </a:xfrm>
        </p:spPr>
        <p:txBody>
          <a:bodyPr/>
          <a:lstStyle>
            <a:lvl1pPr>
              <a:defRPr sz="10300"/>
            </a:lvl1pPr>
            <a:lvl2pPr>
              <a:defRPr sz="86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4741505" y="8913605"/>
            <a:ext cx="12827022" cy="3714766"/>
          </a:xfrm>
        </p:spPr>
        <p:txBody>
          <a:bodyPr anchor="b"/>
          <a:lstStyle>
            <a:lvl1pPr marL="0" indent="0">
              <a:buNone/>
              <a:defRPr sz="10300" b="1"/>
            </a:lvl1pPr>
            <a:lvl2pPr marL="1966829" indent="0">
              <a:buNone/>
              <a:defRPr sz="8600" b="1"/>
            </a:lvl2pPr>
            <a:lvl3pPr marL="3933657" indent="0">
              <a:buNone/>
              <a:defRPr sz="7700" b="1"/>
            </a:lvl3pPr>
            <a:lvl4pPr marL="5900486" indent="0">
              <a:buNone/>
              <a:defRPr sz="6900" b="1"/>
            </a:lvl4pPr>
            <a:lvl5pPr marL="7867315" indent="0">
              <a:buNone/>
              <a:defRPr sz="6900" b="1"/>
            </a:lvl5pPr>
            <a:lvl6pPr marL="9834143" indent="0">
              <a:buNone/>
              <a:defRPr sz="6900" b="1"/>
            </a:lvl6pPr>
            <a:lvl7pPr marL="11800972" indent="0">
              <a:buNone/>
              <a:defRPr sz="6900" b="1"/>
            </a:lvl7pPr>
            <a:lvl8pPr marL="13767801" indent="0">
              <a:buNone/>
              <a:defRPr sz="6900" b="1"/>
            </a:lvl8pPr>
            <a:lvl9pPr marL="15734629" indent="0">
              <a:buNone/>
              <a:defRPr sz="69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4741505" y="12628371"/>
            <a:ext cx="12827022" cy="22943081"/>
          </a:xfrm>
        </p:spPr>
        <p:txBody>
          <a:bodyPr/>
          <a:lstStyle>
            <a:lvl1pPr>
              <a:defRPr sz="10300"/>
            </a:lvl1pPr>
            <a:lvl2pPr>
              <a:defRPr sz="86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2015/7/14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2015/7/14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2015/7/14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50976" y="1585460"/>
            <a:ext cx="9547216" cy="6747422"/>
          </a:xfrm>
        </p:spPr>
        <p:txBody>
          <a:bodyPr anchor="b"/>
          <a:lstStyle>
            <a:lvl1pPr algn="l">
              <a:defRPr sz="86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345818" y="1585463"/>
            <a:ext cx="16222707" cy="33985992"/>
          </a:xfrm>
        </p:spPr>
        <p:txBody>
          <a:bodyPr/>
          <a:lstStyle>
            <a:lvl1pPr>
              <a:defRPr sz="13800"/>
            </a:lvl1pPr>
            <a:lvl2pPr>
              <a:defRPr sz="12000"/>
            </a:lvl2pPr>
            <a:lvl3pPr>
              <a:defRPr sz="103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450976" y="8332885"/>
            <a:ext cx="9547216" cy="27238570"/>
          </a:xfrm>
        </p:spPr>
        <p:txBody>
          <a:bodyPr/>
          <a:lstStyle>
            <a:lvl1pPr marL="0" indent="0">
              <a:buNone/>
              <a:defRPr sz="6000"/>
            </a:lvl1pPr>
            <a:lvl2pPr marL="1966829" indent="0">
              <a:buNone/>
              <a:defRPr sz="5200"/>
            </a:lvl2pPr>
            <a:lvl3pPr marL="3933657" indent="0">
              <a:buNone/>
              <a:defRPr sz="4300"/>
            </a:lvl3pPr>
            <a:lvl4pPr marL="5900486" indent="0">
              <a:buNone/>
              <a:defRPr sz="3900"/>
            </a:lvl4pPr>
            <a:lvl5pPr marL="7867315" indent="0">
              <a:buNone/>
              <a:defRPr sz="3900"/>
            </a:lvl5pPr>
            <a:lvl6pPr marL="9834143" indent="0">
              <a:buNone/>
              <a:defRPr sz="3900"/>
            </a:lvl6pPr>
            <a:lvl7pPr marL="11800972" indent="0">
              <a:buNone/>
              <a:defRPr sz="3900"/>
            </a:lvl7pPr>
            <a:lvl8pPr marL="13767801" indent="0">
              <a:buNone/>
              <a:defRPr sz="3900"/>
            </a:lvl8pPr>
            <a:lvl9pPr marL="15734629" indent="0">
              <a:buNone/>
              <a:defRPr sz="3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2015/7/14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688025" y="27874595"/>
            <a:ext cx="17411700" cy="3290754"/>
          </a:xfrm>
        </p:spPr>
        <p:txBody>
          <a:bodyPr anchor="b"/>
          <a:lstStyle>
            <a:lvl1pPr algn="l">
              <a:defRPr sz="86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688025" y="3558067"/>
            <a:ext cx="17411700" cy="23892510"/>
          </a:xfrm>
        </p:spPr>
        <p:txBody>
          <a:bodyPr/>
          <a:lstStyle>
            <a:lvl1pPr marL="0" indent="0">
              <a:buNone/>
              <a:defRPr sz="13800"/>
            </a:lvl1pPr>
            <a:lvl2pPr marL="1966829" indent="0">
              <a:buNone/>
              <a:defRPr sz="12000"/>
            </a:lvl2pPr>
            <a:lvl3pPr marL="3933657" indent="0">
              <a:buNone/>
              <a:defRPr sz="10300"/>
            </a:lvl3pPr>
            <a:lvl4pPr marL="5900486" indent="0">
              <a:buNone/>
              <a:defRPr sz="8600"/>
            </a:lvl4pPr>
            <a:lvl5pPr marL="7867315" indent="0">
              <a:buNone/>
              <a:defRPr sz="8600"/>
            </a:lvl5pPr>
            <a:lvl6pPr marL="9834143" indent="0">
              <a:buNone/>
              <a:defRPr sz="8600"/>
            </a:lvl6pPr>
            <a:lvl7pPr marL="11800972" indent="0">
              <a:buNone/>
              <a:defRPr sz="8600"/>
            </a:lvl7pPr>
            <a:lvl8pPr marL="13767801" indent="0">
              <a:buNone/>
              <a:defRPr sz="8600"/>
            </a:lvl8pPr>
            <a:lvl9pPr marL="15734629" indent="0">
              <a:buNone/>
              <a:defRPr sz="86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688025" y="31165349"/>
            <a:ext cx="17411700" cy="4673416"/>
          </a:xfrm>
        </p:spPr>
        <p:txBody>
          <a:bodyPr/>
          <a:lstStyle>
            <a:lvl1pPr marL="0" indent="0">
              <a:buNone/>
              <a:defRPr sz="6000"/>
            </a:lvl1pPr>
            <a:lvl2pPr marL="1966829" indent="0">
              <a:buNone/>
              <a:defRPr sz="5200"/>
            </a:lvl2pPr>
            <a:lvl3pPr marL="3933657" indent="0">
              <a:buNone/>
              <a:defRPr sz="4300"/>
            </a:lvl3pPr>
            <a:lvl4pPr marL="5900486" indent="0">
              <a:buNone/>
              <a:defRPr sz="3900"/>
            </a:lvl4pPr>
            <a:lvl5pPr marL="7867315" indent="0">
              <a:buNone/>
              <a:defRPr sz="3900"/>
            </a:lvl5pPr>
            <a:lvl6pPr marL="9834143" indent="0">
              <a:buNone/>
              <a:defRPr sz="3900"/>
            </a:lvl6pPr>
            <a:lvl7pPr marL="11800972" indent="0">
              <a:buNone/>
              <a:defRPr sz="3900"/>
            </a:lvl7pPr>
            <a:lvl8pPr marL="13767801" indent="0">
              <a:buNone/>
              <a:defRPr sz="3900"/>
            </a:lvl8pPr>
            <a:lvl9pPr marL="15734629" indent="0">
              <a:buNone/>
              <a:defRPr sz="3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2015/7/14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1450975" y="1594681"/>
            <a:ext cx="26117550" cy="6636808"/>
          </a:xfrm>
          <a:prstGeom prst="rect">
            <a:avLst/>
          </a:prstGeom>
        </p:spPr>
        <p:txBody>
          <a:bodyPr vert="horz" lIns="393366" tIns="196683" rIns="393366" bIns="196683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450975" y="9291535"/>
            <a:ext cx="26117550" cy="26279920"/>
          </a:xfrm>
          <a:prstGeom prst="rect">
            <a:avLst/>
          </a:prstGeom>
        </p:spPr>
        <p:txBody>
          <a:bodyPr vert="horz" lIns="393366" tIns="196683" rIns="393366" bIns="196683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1450975" y="36908031"/>
            <a:ext cx="6771217" cy="2120092"/>
          </a:xfrm>
          <a:prstGeom prst="rect">
            <a:avLst/>
          </a:prstGeom>
        </p:spPr>
        <p:txBody>
          <a:bodyPr vert="horz" lIns="393366" tIns="196683" rIns="393366" bIns="196683" rtlCol="0" anchor="ctr"/>
          <a:lstStyle>
            <a:lvl1pPr algn="l">
              <a:defRPr sz="5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56B5B-500A-43C9-985D-A92CCC5D3E21}" type="datetimeFigureOut">
              <a:rPr lang="zh-TW" altLang="en-US" smtClean="0"/>
              <a:pPr/>
              <a:t>2015/7/14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9914996" y="36908031"/>
            <a:ext cx="9189508" cy="2120092"/>
          </a:xfrm>
          <a:prstGeom prst="rect">
            <a:avLst/>
          </a:prstGeom>
        </p:spPr>
        <p:txBody>
          <a:bodyPr vert="horz" lIns="393366" tIns="196683" rIns="393366" bIns="196683" rtlCol="0" anchor="ctr"/>
          <a:lstStyle>
            <a:lvl1pPr algn="ctr">
              <a:defRPr sz="5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20797308" y="36908031"/>
            <a:ext cx="6771217" cy="2120092"/>
          </a:xfrm>
          <a:prstGeom prst="rect">
            <a:avLst/>
          </a:prstGeom>
        </p:spPr>
        <p:txBody>
          <a:bodyPr vert="horz" lIns="393366" tIns="196683" rIns="393366" bIns="196683" rtlCol="0" anchor="ctr"/>
          <a:lstStyle>
            <a:lvl1pPr algn="r">
              <a:defRPr sz="5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33657" rtl="0" eaLnBrk="1" latinLnBrk="0" hangingPunct="1">
        <a:spcBef>
          <a:spcPct val="0"/>
        </a:spcBef>
        <a:buNone/>
        <a:defRPr sz="18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75122" indent="-1475122" algn="l" defTabSz="3933657" rtl="0" eaLnBrk="1" latinLnBrk="0" hangingPunct="1">
        <a:spcBef>
          <a:spcPct val="20000"/>
        </a:spcBef>
        <a:buFont typeface="Arial" pitchFamily="34" charset="0"/>
        <a:buChar char="•"/>
        <a:defRPr sz="13800" kern="1200">
          <a:solidFill>
            <a:schemeClr val="tx1"/>
          </a:solidFill>
          <a:latin typeface="+mn-lt"/>
          <a:ea typeface="+mn-ea"/>
          <a:cs typeface="+mn-cs"/>
        </a:defRPr>
      </a:lvl1pPr>
      <a:lvl2pPr marL="3196097" indent="-1229268" algn="l" defTabSz="3933657" rtl="0" eaLnBrk="1" latinLnBrk="0" hangingPunct="1">
        <a:spcBef>
          <a:spcPct val="20000"/>
        </a:spcBef>
        <a:buFont typeface="Arial" pitchFamily="34" charset="0"/>
        <a:buChar char="–"/>
        <a:defRPr sz="12000" kern="1200">
          <a:solidFill>
            <a:schemeClr val="tx1"/>
          </a:solidFill>
          <a:latin typeface="+mn-lt"/>
          <a:ea typeface="+mn-ea"/>
          <a:cs typeface="+mn-cs"/>
        </a:defRPr>
      </a:lvl2pPr>
      <a:lvl3pPr marL="4917072" indent="-983414" algn="l" defTabSz="3933657" rtl="0" eaLnBrk="1" latinLnBrk="0" hangingPunct="1">
        <a:spcBef>
          <a:spcPct val="20000"/>
        </a:spcBef>
        <a:buFont typeface="Arial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3pPr>
      <a:lvl4pPr marL="6883900" indent="-983414" algn="l" defTabSz="3933657" rtl="0" eaLnBrk="1" latinLnBrk="0" hangingPunct="1">
        <a:spcBef>
          <a:spcPct val="20000"/>
        </a:spcBef>
        <a:buFont typeface="Arial" pitchFamily="34" charset="0"/>
        <a:buChar char="–"/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850729" indent="-983414" algn="l" defTabSz="3933657" rtl="0" eaLnBrk="1" latinLnBrk="0" hangingPunct="1">
        <a:spcBef>
          <a:spcPct val="20000"/>
        </a:spcBef>
        <a:buFont typeface="Arial" pitchFamily="34" charset="0"/>
        <a:buChar char="»"/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817558" indent="-983414" algn="l" defTabSz="3933657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2784386" indent="-983414" algn="l" defTabSz="3933657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4751215" indent="-983414" algn="l" defTabSz="3933657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6718044" indent="-983414" algn="l" defTabSz="3933657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1pPr>
      <a:lvl2pPr marL="1966829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933657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900486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7867315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9834143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800972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767801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5734629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8261885" y="9685289"/>
            <a:ext cx="12495728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1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國際創新</a:t>
            </a:r>
            <a:r>
              <a:rPr lang="zh-TW" altLang="en-US" sz="1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發明競賽</a:t>
            </a:r>
            <a:endParaRPr lang="en-US" altLang="zh-TW" sz="12000" dirty="0" smtClean="0">
              <a:solidFill>
                <a:schemeClr val="tx1">
                  <a:lumMod val="65000"/>
                  <a:lumOff val="3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1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標準海報尺寸</a:t>
            </a:r>
            <a:endParaRPr lang="en-US" altLang="zh-TW" sz="12000" dirty="0" smtClean="0">
              <a:solidFill>
                <a:schemeClr val="tx1">
                  <a:lumMod val="65000"/>
                  <a:lumOff val="3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en-US" altLang="zh-TW" sz="12000" dirty="0" smtClean="0">
                <a:solidFill>
                  <a:srgbClr val="FFC000"/>
                </a:solidFill>
                <a:latin typeface="Adobe Gothic Std B" pitchFamily="34" charset="-128"/>
                <a:ea typeface="Adobe Gothic Std B" pitchFamily="34" charset="-128"/>
              </a:rPr>
              <a:t>80×110cm</a:t>
            </a:r>
            <a:endParaRPr lang="zh-TW" altLang="en-US" sz="12000" dirty="0">
              <a:solidFill>
                <a:srgbClr val="FFC000"/>
              </a:solidFill>
              <a:latin typeface="Adobe Gothic Std B" pitchFamily="34" charset="-128"/>
              <a:ea typeface="標楷體" pitchFamily="65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6228830" y="16670065"/>
            <a:ext cx="1670886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0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英文</a:t>
            </a:r>
            <a:r>
              <a:rPr lang="zh-TW" altLang="en-US" sz="1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或中英文並列</a:t>
            </a:r>
            <a:endParaRPr lang="en-US" altLang="zh-TW" sz="10000" dirty="0" smtClean="0">
              <a:solidFill>
                <a:schemeClr val="tx1">
                  <a:lumMod val="65000"/>
                  <a:lumOff val="3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1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直接於本頁面設計編輯</a:t>
            </a:r>
            <a:endParaRPr lang="zh-TW" altLang="en-US" sz="10000" dirty="0">
              <a:solidFill>
                <a:schemeClr val="tx1">
                  <a:lumMod val="65000"/>
                  <a:lumOff val="35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5" name="群組 22"/>
          <p:cNvGrpSpPr>
            <a:grpSpLocks/>
          </p:cNvGrpSpPr>
          <p:nvPr/>
        </p:nvGrpSpPr>
        <p:grpSpPr bwMode="auto">
          <a:xfrm>
            <a:off x="0" y="-141288"/>
            <a:ext cx="29055366" cy="1546226"/>
            <a:chOff x="0" y="-2087957"/>
            <a:chExt cx="30190734" cy="1805414"/>
          </a:xfrm>
          <a:solidFill>
            <a:schemeClr val="bg1">
              <a:lumMod val="85000"/>
            </a:schemeClr>
          </a:solidFill>
        </p:grpSpPr>
        <p:sp>
          <p:nvSpPr>
            <p:cNvPr id="6" name="矩形 5"/>
            <p:cNvSpPr/>
            <p:nvPr/>
          </p:nvSpPr>
          <p:spPr bwMode="auto">
            <a:xfrm>
              <a:off x="0" y="-2087957"/>
              <a:ext cx="30153466" cy="1805414"/>
            </a:xfrm>
            <a:prstGeom prst="rect">
              <a:avLst/>
            </a:prstGeom>
            <a:grpFill/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>
                <a:defRPr/>
              </a:pPr>
              <a:endParaRPr lang="zh-TW" altLang="en-US" sz="2000"/>
            </a:p>
          </p:txBody>
        </p:sp>
        <p:sp>
          <p:nvSpPr>
            <p:cNvPr id="7" name="文字方塊 20"/>
            <p:cNvSpPr txBox="1">
              <a:spLocks noChangeArrowheads="1"/>
            </p:cNvSpPr>
            <p:nvPr/>
          </p:nvSpPr>
          <p:spPr bwMode="auto">
            <a:xfrm>
              <a:off x="1411557" y="-1841602"/>
              <a:ext cx="13897544" cy="140153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 sz="7200" b="1" dirty="0" smtClean="0"/>
                <a:t>2015IIIC</a:t>
              </a:r>
              <a:r>
                <a:rPr lang="zh-TW" altLang="en-US" sz="7200" b="1" dirty="0" smtClean="0"/>
                <a:t>國際創新發明競賽</a:t>
              </a:r>
              <a:endParaRPr lang="zh-TW" altLang="en-US" sz="7200" b="1" dirty="0"/>
            </a:p>
          </p:txBody>
        </p:sp>
        <p:sp>
          <p:nvSpPr>
            <p:cNvPr id="8" name="文字方塊 21"/>
            <p:cNvSpPr txBox="1">
              <a:spLocks noChangeArrowheads="1"/>
            </p:cNvSpPr>
            <p:nvPr/>
          </p:nvSpPr>
          <p:spPr bwMode="auto">
            <a:xfrm>
              <a:off x="23483331" y="-1841602"/>
              <a:ext cx="6707403" cy="140153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TW" altLang="en-US" sz="7200" b="1" dirty="0" smtClean="0"/>
                <a:t>       編號</a:t>
              </a:r>
              <a:endParaRPr lang="zh-TW" altLang="en-US" sz="7200" b="1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27</Words>
  <Application>Microsoft Office PowerPoint</Application>
  <PresentationFormat>自訂</PresentationFormat>
  <Paragraphs>7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投影片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ASUS</dc:creator>
  <cp:lastModifiedBy>ASUS</cp:lastModifiedBy>
  <cp:revision>27</cp:revision>
  <dcterms:created xsi:type="dcterms:W3CDTF">2013-10-31T01:37:17Z</dcterms:created>
  <dcterms:modified xsi:type="dcterms:W3CDTF">2015-07-14T09:45:26Z</dcterms:modified>
</cp:coreProperties>
</file>